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11"/>
  </p:notesMasterIdLst>
  <p:sldIdLst>
    <p:sldId id="256" r:id="rId2"/>
    <p:sldId id="258" r:id="rId3"/>
    <p:sldId id="260" r:id="rId4"/>
    <p:sldId id="259" r:id="rId5"/>
    <p:sldId id="261" r:id="rId6"/>
    <p:sldId id="262" r:id="rId7"/>
    <p:sldId id="257" r:id="rId8"/>
    <p:sldId id="275" r:id="rId9"/>
    <p:sldId id="274" r:id="rId10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GoogleSlidesCustomDataVersion2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12" roundtripDataSignature="AMtx7mjDvn4kB8oa2GJUpdGeufSSCso5x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3" d="100"/>
          <a:sy n="73" d="100"/>
        </p:scale>
        <p:origin x="380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customschemas.google.com/relationships/presentationmetadata" Target="metadata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20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customXml" Target="../customXml/item2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Ieva Ieva" userId="3ff400fd549f6fc7" providerId="LiveId" clId="{002C175C-8DAD-4F0D-A5C8-A987DC612F8E}"/>
    <pc:docChg chg="custSel addSld delSld modSld">
      <pc:chgData name="Ieva Ieva" userId="3ff400fd549f6fc7" providerId="LiveId" clId="{002C175C-8DAD-4F0D-A5C8-A987DC612F8E}" dt="2023-06-19T22:41:49.239" v="1046" actId="47"/>
      <pc:docMkLst>
        <pc:docMk/>
      </pc:docMkLst>
      <pc:sldChg chg="modSp mod">
        <pc:chgData name="Ieva Ieva" userId="3ff400fd549f6fc7" providerId="LiveId" clId="{002C175C-8DAD-4F0D-A5C8-A987DC612F8E}" dt="2023-06-19T20:49:08.735" v="3" actId="20577"/>
        <pc:sldMkLst>
          <pc:docMk/>
          <pc:sldMk cId="0" sldId="256"/>
        </pc:sldMkLst>
        <pc:spChg chg="mod">
          <ac:chgData name="Ieva Ieva" userId="3ff400fd549f6fc7" providerId="LiveId" clId="{002C175C-8DAD-4F0D-A5C8-A987DC612F8E}" dt="2023-06-19T20:49:08.735" v="3" actId="20577"/>
          <ac:spMkLst>
            <pc:docMk/>
            <pc:sldMk cId="0" sldId="256"/>
            <ac:spMk id="84" creationId="{00000000-0000-0000-0000-000000000000}"/>
          </ac:spMkLst>
        </pc:spChg>
      </pc:sldChg>
      <pc:sldChg chg="modSp mod">
        <pc:chgData name="Ieva Ieva" userId="3ff400fd549f6fc7" providerId="LiveId" clId="{002C175C-8DAD-4F0D-A5C8-A987DC612F8E}" dt="2023-06-19T21:30:08.404" v="1039" actId="20577"/>
        <pc:sldMkLst>
          <pc:docMk/>
          <pc:sldMk cId="0" sldId="257"/>
        </pc:sldMkLst>
        <pc:spChg chg="mod">
          <ac:chgData name="Ieva Ieva" userId="3ff400fd549f6fc7" providerId="LiveId" clId="{002C175C-8DAD-4F0D-A5C8-A987DC612F8E}" dt="2023-06-19T21:29:10.161" v="976" actId="20577"/>
          <ac:spMkLst>
            <pc:docMk/>
            <pc:sldMk cId="0" sldId="257"/>
            <ac:spMk id="90" creationId="{00000000-0000-0000-0000-000000000000}"/>
          </ac:spMkLst>
        </pc:spChg>
        <pc:spChg chg="mod">
          <ac:chgData name="Ieva Ieva" userId="3ff400fd549f6fc7" providerId="LiveId" clId="{002C175C-8DAD-4F0D-A5C8-A987DC612F8E}" dt="2023-06-19T21:30:08.404" v="1039" actId="20577"/>
          <ac:spMkLst>
            <pc:docMk/>
            <pc:sldMk cId="0" sldId="257"/>
            <ac:spMk id="91" creationId="{00000000-0000-0000-0000-000000000000}"/>
          </ac:spMkLst>
        </pc:spChg>
      </pc:sldChg>
      <pc:sldChg chg="modSp new mod">
        <pc:chgData name="Ieva Ieva" userId="3ff400fd549f6fc7" providerId="LiveId" clId="{002C175C-8DAD-4F0D-A5C8-A987DC612F8E}" dt="2023-06-19T20:55:28.694" v="333" actId="122"/>
        <pc:sldMkLst>
          <pc:docMk/>
          <pc:sldMk cId="1874453127" sldId="258"/>
        </pc:sldMkLst>
        <pc:spChg chg="mod">
          <ac:chgData name="Ieva Ieva" userId="3ff400fd549f6fc7" providerId="LiveId" clId="{002C175C-8DAD-4F0D-A5C8-A987DC612F8E}" dt="2023-06-19T20:55:28.694" v="333" actId="122"/>
          <ac:spMkLst>
            <pc:docMk/>
            <pc:sldMk cId="1874453127" sldId="258"/>
            <ac:spMk id="2" creationId="{25511592-2F02-2965-7BC5-D86AFBECC7D3}"/>
          </ac:spMkLst>
        </pc:spChg>
        <pc:spChg chg="mod">
          <ac:chgData name="Ieva Ieva" userId="3ff400fd549f6fc7" providerId="LiveId" clId="{002C175C-8DAD-4F0D-A5C8-A987DC612F8E}" dt="2023-06-19T20:55:15.757" v="332" actId="20577"/>
          <ac:spMkLst>
            <pc:docMk/>
            <pc:sldMk cId="1874453127" sldId="258"/>
            <ac:spMk id="3" creationId="{233BB8FB-7FB8-3D49-8382-5F4EE426CD08}"/>
          </ac:spMkLst>
        </pc:spChg>
      </pc:sldChg>
      <pc:sldChg chg="modSp new mod">
        <pc:chgData name="Ieva Ieva" userId="3ff400fd549f6fc7" providerId="LiveId" clId="{002C175C-8DAD-4F0D-A5C8-A987DC612F8E}" dt="2023-06-19T20:57:07.055" v="420" actId="122"/>
        <pc:sldMkLst>
          <pc:docMk/>
          <pc:sldMk cId="1815970112" sldId="259"/>
        </pc:sldMkLst>
        <pc:spChg chg="mod">
          <ac:chgData name="Ieva Ieva" userId="3ff400fd549f6fc7" providerId="LiveId" clId="{002C175C-8DAD-4F0D-A5C8-A987DC612F8E}" dt="2023-06-19T20:57:07.055" v="420" actId="122"/>
          <ac:spMkLst>
            <pc:docMk/>
            <pc:sldMk cId="1815970112" sldId="259"/>
            <ac:spMk id="2" creationId="{BD95ED0F-EB03-91EC-A2B2-5DC3F39B72C1}"/>
          </ac:spMkLst>
        </pc:spChg>
      </pc:sldChg>
      <pc:sldChg chg="modSp new mod">
        <pc:chgData name="Ieva Ieva" userId="3ff400fd549f6fc7" providerId="LiveId" clId="{002C175C-8DAD-4F0D-A5C8-A987DC612F8E}" dt="2023-06-19T22:41:22.203" v="1043" actId="113"/>
        <pc:sldMkLst>
          <pc:docMk/>
          <pc:sldMk cId="3996098924" sldId="260"/>
        </pc:sldMkLst>
        <pc:spChg chg="mod">
          <ac:chgData name="Ieva Ieva" userId="3ff400fd549f6fc7" providerId="LiveId" clId="{002C175C-8DAD-4F0D-A5C8-A987DC612F8E}" dt="2023-06-19T22:41:22.203" v="1043" actId="113"/>
          <ac:spMkLst>
            <pc:docMk/>
            <pc:sldMk cId="3996098924" sldId="260"/>
            <ac:spMk id="2" creationId="{3D892EC0-16E1-D3A9-328D-30BC907E0943}"/>
          </ac:spMkLst>
        </pc:spChg>
        <pc:spChg chg="mod">
          <ac:chgData name="Ieva Ieva" userId="3ff400fd549f6fc7" providerId="LiveId" clId="{002C175C-8DAD-4F0D-A5C8-A987DC612F8E}" dt="2023-06-19T20:56:49.629" v="408" actId="20577"/>
          <ac:spMkLst>
            <pc:docMk/>
            <pc:sldMk cId="3996098924" sldId="260"/>
            <ac:spMk id="3" creationId="{E427BB8B-82D4-353C-0E7E-B82BFB8C24B2}"/>
          </ac:spMkLst>
        </pc:spChg>
      </pc:sldChg>
      <pc:sldChg chg="modSp add mod">
        <pc:chgData name="Ieva Ieva" userId="3ff400fd549f6fc7" providerId="LiveId" clId="{002C175C-8DAD-4F0D-A5C8-A987DC612F8E}" dt="2023-06-19T21:04:22.334" v="686" actId="20577"/>
        <pc:sldMkLst>
          <pc:docMk/>
          <pc:sldMk cId="1219568944" sldId="261"/>
        </pc:sldMkLst>
        <pc:spChg chg="mod">
          <ac:chgData name="Ieva Ieva" userId="3ff400fd549f6fc7" providerId="LiveId" clId="{002C175C-8DAD-4F0D-A5C8-A987DC612F8E}" dt="2023-06-19T21:04:22.334" v="686" actId="20577"/>
          <ac:spMkLst>
            <pc:docMk/>
            <pc:sldMk cId="1219568944" sldId="261"/>
            <ac:spMk id="3" creationId="{4DBCE99C-5E1A-6A5C-988C-1FA1FA9A541B}"/>
          </ac:spMkLst>
        </pc:spChg>
      </pc:sldChg>
      <pc:sldChg chg="modSp add mod">
        <pc:chgData name="Ieva Ieva" userId="3ff400fd549f6fc7" providerId="LiveId" clId="{002C175C-8DAD-4F0D-A5C8-A987DC612F8E}" dt="2023-06-19T21:19:19.229" v="726" actId="20577"/>
        <pc:sldMkLst>
          <pc:docMk/>
          <pc:sldMk cId="81450186" sldId="262"/>
        </pc:sldMkLst>
        <pc:spChg chg="mod">
          <ac:chgData name="Ieva Ieva" userId="3ff400fd549f6fc7" providerId="LiveId" clId="{002C175C-8DAD-4F0D-A5C8-A987DC612F8E}" dt="2023-06-19T21:19:19.229" v="726" actId="20577"/>
          <ac:spMkLst>
            <pc:docMk/>
            <pc:sldMk cId="81450186" sldId="262"/>
            <ac:spMk id="2" creationId="{BD95ED0F-EB03-91EC-A2B2-5DC3F39B72C1}"/>
          </ac:spMkLst>
        </pc:spChg>
      </pc:sldChg>
      <pc:sldChg chg="new del">
        <pc:chgData name="Ieva Ieva" userId="3ff400fd549f6fc7" providerId="LiveId" clId="{002C175C-8DAD-4F0D-A5C8-A987DC612F8E}" dt="2023-06-19T22:41:49.239" v="1046" actId="47"/>
        <pc:sldMkLst>
          <pc:docMk/>
          <pc:sldMk cId="134874574" sldId="263"/>
        </pc:sldMkLst>
      </pc:sldChg>
      <pc:sldChg chg="add">
        <pc:chgData name="Ieva Ieva" userId="3ff400fd549f6fc7" providerId="LiveId" clId="{002C175C-8DAD-4F0D-A5C8-A987DC612F8E}" dt="2023-06-19T22:41:45.002" v="1045"/>
        <pc:sldMkLst>
          <pc:docMk/>
          <pc:sldMk cId="2250554152" sldId="274"/>
        </pc:sldMkLst>
      </pc:sldChg>
    </pc:docChg>
  </pc:docChgLst>
  <pc:docChgLst>
    <pc:chgData name="Ieva Ieva" userId="3ff400fd549f6fc7" providerId="LiveId" clId="{2034CA0F-0223-481D-B299-46CF771B73F4}"/>
    <pc:docChg chg="custSel addSld modSld">
      <pc:chgData name="Ieva Ieva" userId="3ff400fd549f6fc7" providerId="LiveId" clId="{2034CA0F-0223-481D-B299-46CF771B73F4}" dt="2023-07-20T06:09:53.551" v="121" actId="20577"/>
      <pc:docMkLst>
        <pc:docMk/>
      </pc:docMkLst>
      <pc:sldChg chg="modSp mod">
        <pc:chgData name="Ieva Ieva" userId="3ff400fd549f6fc7" providerId="LiveId" clId="{2034CA0F-0223-481D-B299-46CF771B73F4}" dt="2023-07-20T05:08:23.240" v="29" actId="20577"/>
        <pc:sldMkLst>
          <pc:docMk/>
          <pc:sldMk cId="0" sldId="256"/>
        </pc:sldMkLst>
        <pc:spChg chg="mod">
          <ac:chgData name="Ieva Ieva" userId="3ff400fd549f6fc7" providerId="LiveId" clId="{2034CA0F-0223-481D-B299-46CF771B73F4}" dt="2023-07-20T05:08:23.240" v="29" actId="20577"/>
          <ac:spMkLst>
            <pc:docMk/>
            <pc:sldMk cId="0" sldId="256"/>
            <ac:spMk id="84" creationId="{00000000-0000-0000-0000-000000000000}"/>
          </ac:spMkLst>
        </pc:spChg>
      </pc:sldChg>
      <pc:sldChg chg="modSp mod">
        <pc:chgData name="Ieva Ieva" userId="3ff400fd549f6fc7" providerId="LiveId" clId="{2034CA0F-0223-481D-B299-46CF771B73F4}" dt="2023-07-20T05:09:27.701" v="31" actId="113"/>
        <pc:sldMkLst>
          <pc:docMk/>
          <pc:sldMk cId="0" sldId="257"/>
        </pc:sldMkLst>
        <pc:spChg chg="mod">
          <ac:chgData name="Ieva Ieva" userId="3ff400fd549f6fc7" providerId="LiveId" clId="{2034CA0F-0223-481D-B299-46CF771B73F4}" dt="2023-07-20T05:09:27.701" v="31" actId="113"/>
          <ac:spMkLst>
            <pc:docMk/>
            <pc:sldMk cId="0" sldId="257"/>
            <ac:spMk id="90" creationId="{00000000-0000-0000-0000-000000000000}"/>
          </ac:spMkLst>
        </pc:spChg>
      </pc:sldChg>
      <pc:sldChg chg="modSp mod">
        <pc:chgData name="Ieva Ieva" userId="3ff400fd549f6fc7" providerId="LiveId" clId="{2034CA0F-0223-481D-B299-46CF771B73F4}" dt="2023-07-20T05:09:59.006" v="36" actId="113"/>
        <pc:sldMkLst>
          <pc:docMk/>
          <pc:sldMk cId="1874453127" sldId="258"/>
        </pc:sldMkLst>
        <pc:spChg chg="mod">
          <ac:chgData name="Ieva Ieva" userId="3ff400fd549f6fc7" providerId="LiveId" clId="{2034CA0F-0223-481D-B299-46CF771B73F4}" dt="2023-07-20T05:09:59.006" v="36" actId="113"/>
          <ac:spMkLst>
            <pc:docMk/>
            <pc:sldMk cId="1874453127" sldId="258"/>
            <ac:spMk id="2" creationId="{25511592-2F02-2965-7BC5-D86AFBECC7D3}"/>
          </ac:spMkLst>
        </pc:spChg>
      </pc:sldChg>
      <pc:sldChg chg="modSp mod">
        <pc:chgData name="Ieva Ieva" userId="3ff400fd549f6fc7" providerId="LiveId" clId="{2034CA0F-0223-481D-B299-46CF771B73F4}" dt="2023-07-20T05:09:46.065" v="34" actId="113"/>
        <pc:sldMkLst>
          <pc:docMk/>
          <pc:sldMk cId="1815970112" sldId="259"/>
        </pc:sldMkLst>
        <pc:spChg chg="mod">
          <ac:chgData name="Ieva Ieva" userId="3ff400fd549f6fc7" providerId="LiveId" clId="{2034CA0F-0223-481D-B299-46CF771B73F4}" dt="2023-07-20T05:09:46.065" v="34" actId="113"/>
          <ac:spMkLst>
            <pc:docMk/>
            <pc:sldMk cId="1815970112" sldId="259"/>
            <ac:spMk id="2" creationId="{BD95ED0F-EB03-91EC-A2B2-5DC3F39B72C1}"/>
          </ac:spMkLst>
        </pc:spChg>
      </pc:sldChg>
      <pc:sldChg chg="modSp mod">
        <pc:chgData name="Ieva Ieva" userId="3ff400fd549f6fc7" providerId="LiveId" clId="{2034CA0F-0223-481D-B299-46CF771B73F4}" dt="2023-07-20T05:09:50.877" v="35" actId="113"/>
        <pc:sldMkLst>
          <pc:docMk/>
          <pc:sldMk cId="3996098924" sldId="260"/>
        </pc:sldMkLst>
        <pc:spChg chg="mod">
          <ac:chgData name="Ieva Ieva" userId="3ff400fd549f6fc7" providerId="LiveId" clId="{2034CA0F-0223-481D-B299-46CF771B73F4}" dt="2023-07-20T05:09:50.877" v="35" actId="113"/>
          <ac:spMkLst>
            <pc:docMk/>
            <pc:sldMk cId="3996098924" sldId="260"/>
            <ac:spMk id="2" creationId="{3D892EC0-16E1-D3A9-328D-30BC907E0943}"/>
          </ac:spMkLst>
        </pc:spChg>
      </pc:sldChg>
      <pc:sldChg chg="modSp mod">
        <pc:chgData name="Ieva Ieva" userId="3ff400fd549f6fc7" providerId="LiveId" clId="{2034CA0F-0223-481D-B299-46CF771B73F4}" dt="2023-07-20T05:09:40.013" v="33" actId="113"/>
        <pc:sldMkLst>
          <pc:docMk/>
          <pc:sldMk cId="1219568944" sldId="261"/>
        </pc:sldMkLst>
        <pc:spChg chg="mod">
          <ac:chgData name="Ieva Ieva" userId="3ff400fd549f6fc7" providerId="LiveId" clId="{2034CA0F-0223-481D-B299-46CF771B73F4}" dt="2023-07-20T05:09:40.013" v="33" actId="113"/>
          <ac:spMkLst>
            <pc:docMk/>
            <pc:sldMk cId="1219568944" sldId="261"/>
            <ac:spMk id="2" creationId="{BD95ED0F-EB03-91EC-A2B2-5DC3F39B72C1}"/>
          </ac:spMkLst>
        </pc:spChg>
        <pc:spChg chg="mod">
          <ac:chgData name="Ieva Ieva" userId="3ff400fd549f6fc7" providerId="LiveId" clId="{2034CA0F-0223-481D-B299-46CF771B73F4}" dt="2023-07-20T05:08:46.941" v="30" actId="20578"/>
          <ac:spMkLst>
            <pc:docMk/>
            <pc:sldMk cId="1219568944" sldId="261"/>
            <ac:spMk id="3" creationId="{4DBCE99C-5E1A-6A5C-988C-1FA1FA9A541B}"/>
          </ac:spMkLst>
        </pc:spChg>
      </pc:sldChg>
      <pc:sldChg chg="modSp mod">
        <pc:chgData name="Ieva Ieva" userId="3ff400fd549f6fc7" providerId="LiveId" clId="{2034CA0F-0223-481D-B299-46CF771B73F4}" dt="2023-07-20T05:58:11.128" v="99" actId="20577"/>
        <pc:sldMkLst>
          <pc:docMk/>
          <pc:sldMk cId="81450186" sldId="262"/>
        </pc:sldMkLst>
        <pc:spChg chg="mod">
          <ac:chgData name="Ieva Ieva" userId="3ff400fd549f6fc7" providerId="LiveId" clId="{2034CA0F-0223-481D-B299-46CF771B73F4}" dt="2023-07-20T05:58:11.128" v="99" actId="20577"/>
          <ac:spMkLst>
            <pc:docMk/>
            <pc:sldMk cId="81450186" sldId="262"/>
            <ac:spMk id="2" creationId="{BD95ED0F-EB03-91EC-A2B2-5DC3F39B72C1}"/>
          </ac:spMkLst>
        </pc:spChg>
      </pc:sldChg>
      <pc:sldChg chg="modSp add mod">
        <pc:chgData name="Ieva Ieva" userId="3ff400fd549f6fc7" providerId="LiveId" clId="{2034CA0F-0223-481D-B299-46CF771B73F4}" dt="2023-07-20T06:09:53.551" v="121" actId="20577"/>
        <pc:sldMkLst>
          <pc:docMk/>
          <pc:sldMk cId="2899315792" sldId="275"/>
        </pc:sldMkLst>
        <pc:spChg chg="mod">
          <ac:chgData name="Ieva Ieva" userId="3ff400fd549f6fc7" providerId="LiveId" clId="{2034CA0F-0223-481D-B299-46CF771B73F4}" dt="2023-07-20T06:09:53.551" v="121" actId="20577"/>
          <ac:spMkLst>
            <pc:docMk/>
            <pc:sldMk cId="2899315792" sldId="275"/>
            <ac:spMk id="2" creationId="{3D892EC0-16E1-D3A9-328D-30BC907E0943}"/>
          </ac:spMkLst>
        </pc:spChg>
      </pc:sldChg>
    </pc:docChg>
  </pc:docChgLst>
  <pc:docChgLst>
    <pc:chgData name="Ieva Daniunaite" userId="3ff400fd549f6fc7" providerId="LiveId" clId="{190F1EFE-5BB6-44BA-885C-560D15A70202}"/>
    <pc:docChg chg="modSld">
      <pc:chgData name="Ieva Daniunaite" userId="3ff400fd549f6fc7" providerId="LiveId" clId="{190F1EFE-5BB6-44BA-885C-560D15A70202}" dt="2023-11-03T10:42:06.698" v="39" actId="20577"/>
      <pc:docMkLst>
        <pc:docMk/>
      </pc:docMkLst>
      <pc:sldChg chg="modSp mod">
        <pc:chgData name="Ieva Daniunaite" userId="3ff400fd549f6fc7" providerId="LiveId" clId="{190F1EFE-5BB6-44BA-885C-560D15A70202}" dt="2023-11-03T10:42:06.698" v="39" actId="20577"/>
        <pc:sldMkLst>
          <pc:docMk/>
          <pc:sldMk cId="0" sldId="256"/>
        </pc:sldMkLst>
        <pc:spChg chg="mod">
          <ac:chgData name="Ieva Daniunaite" userId="3ff400fd549f6fc7" providerId="LiveId" clId="{190F1EFE-5BB6-44BA-885C-560D15A70202}" dt="2023-11-03T10:42:06.698" v="39" actId="20577"/>
          <ac:spMkLst>
            <pc:docMk/>
            <pc:sldMk cId="0" sldId="256"/>
            <ac:spMk id="84" creationId="{00000000-0000-0000-0000-000000000000}"/>
          </ac:spMkLst>
        </pc:spChg>
      </pc:sldChg>
      <pc:sldChg chg="modSp mod">
        <pc:chgData name="Ieva Daniunaite" userId="3ff400fd549f6fc7" providerId="LiveId" clId="{190F1EFE-5BB6-44BA-885C-560D15A70202}" dt="2023-11-03T10:41:30.546" v="37" actId="20577"/>
        <pc:sldMkLst>
          <pc:docMk/>
          <pc:sldMk cId="1874453127" sldId="258"/>
        </pc:sldMkLst>
        <pc:spChg chg="mod">
          <ac:chgData name="Ieva Daniunaite" userId="3ff400fd549f6fc7" providerId="LiveId" clId="{190F1EFE-5BB6-44BA-885C-560D15A70202}" dt="2023-11-03T10:41:30.546" v="37" actId="20577"/>
          <ac:spMkLst>
            <pc:docMk/>
            <pc:sldMk cId="1874453127" sldId="258"/>
            <ac:spMk id="3" creationId="{233BB8FB-7FB8-3D49-8382-5F4EE426CD08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8" name="Google Shape;88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4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4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3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4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4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5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6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6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7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8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8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8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8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1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1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1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2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2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</a:pPr>
            <a:r>
              <a:rPr lang="lt-LT" b="1" dirty="0"/>
              <a:t>EMOCIJOS.</a:t>
            </a:r>
            <a:br>
              <a:rPr lang="lt-LT" b="1" dirty="0"/>
            </a:br>
            <a:r>
              <a:rPr lang="en-US" b="1" dirty="0" err="1"/>
              <a:t>Pagalba</a:t>
            </a:r>
            <a:r>
              <a:rPr lang="lt-LT" b="1" dirty="0"/>
              <a:t> sau </a:t>
            </a:r>
            <a:r>
              <a:rPr lang="lt-LT" b="1"/>
              <a:t>ir kitam.</a:t>
            </a:r>
            <a:endParaRPr b="1" dirty="0"/>
          </a:p>
        </p:txBody>
      </p:sp>
      <p:sp>
        <p:nvSpPr>
          <p:cNvPr id="85" name="Google Shape;85;p1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lt-LT"/>
              <a:t>5 klasė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511592-2F02-2965-7BC5-D86AFBECC7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EMOCIJOS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3BB8FB-7FB8-3D49-8382-5F4EE426CD0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 numCol="3">
            <a:normAutofit/>
          </a:bodyPr>
          <a:lstStyle/>
          <a:p>
            <a:r>
              <a:rPr lang="en-US" dirty="0" err="1"/>
              <a:t>Pyktis</a:t>
            </a:r>
            <a:endParaRPr lang="en-US" dirty="0"/>
          </a:p>
          <a:p>
            <a:r>
              <a:rPr lang="en-US" dirty="0"/>
              <a:t>L</a:t>
            </a:r>
            <a:r>
              <a:rPr lang="lt-LT" dirty="0" err="1"/>
              <a:t>iūdesys</a:t>
            </a:r>
            <a:endParaRPr lang="lt-LT" dirty="0"/>
          </a:p>
          <a:p>
            <a:r>
              <a:rPr lang="lt-LT" dirty="0"/>
              <a:t>Nuostaba</a:t>
            </a:r>
          </a:p>
          <a:p>
            <a:r>
              <a:rPr lang="lt-LT" dirty="0"/>
              <a:t>Baimė</a:t>
            </a:r>
          </a:p>
          <a:p>
            <a:r>
              <a:rPr lang="lt-LT" dirty="0"/>
              <a:t>Nusivylimas</a:t>
            </a:r>
          </a:p>
          <a:p>
            <a:r>
              <a:rPr lang="lt-LT" dirty="0"/>
              <a:t>Ilgesys</a:t>
            </a:r>
          </a:p>
          <a:p>
            <a:r>
              <a:rPr lang="lt-LT" dirty="0"/>
              <a:t>Džiaugsmas</a:t>
            </a:r>
          </a:p>
          <a:p>
            <a:r>
              <a:rPr lang="lt-LT" dirty="0"/>
              <a:t>Susijaudinimas</a:t>
            </a:r>
          </a:p>
          <a:p>
            <a:r>
              <a:rPr lang="lt-LT" dirty="0"/>
              <a:t>Gėda</a:t>
            </a:r>
          </a:p>
          <a:p>
            <a:r>
              <a:rPr lang="lt-LT" dirty="0"/>
              <a:t>Pasibjaurėjimas</a:t>
            </a:r>
          </a:p>
          <a:p>
            <a:r>
              <a:rPr lang="lt-LT" dirty="0"/>
              <a:t>Ramybė</a:t>
            </a:r>
          </a:p>
          <a:p>
            <a:r>
              <a:rPr lang="lt-LT" dirty="0"/>
              <a:t>Atsipalaidavimas</a:t>
            </a:r>
          </a:p>
          <a:p>
            <a:r>
              <a:rPr lang="lt-LT" dirty="0"/>
              <a:t>Neviltis</a:t>
            </a:r>
          </a:p>
          <a:p>
            <a:r>
              <a:rPr lang="lt-LT" dirty="0"/>
              <a:t>Kaltė</a:t>
            </a:r>
          </a:p>
          <a:p>
            <a:r>
              <a:rPr lang="lt-LT" dirty="0"/>
              <a:t>Susierzinimas</a:t>
            </a:r>
          </a:p>
          <a:p>
            <a:r>
              <a:rPr lang="lt-LT" dirty="0"/>
              <a:t>Įsiūtis</a:t>
            </a:r>
          </a:p>
          <a:p>
            <a:r>
              <a:rPr lang="lt-LT" dirty="0"/>
              <a:t>Vienišumas</a:t>
            </a:r>
          </a:p>
          <a:p>
            <a:r>
              <a:rPr lang="lt-LT" dirty="0"/>
              <a:t>Bejėgiškumas</a:t>
            </a:r>
          </a:p>
          <a:p>
            <a:r>
              <a:rPr lang="lt-LT" dirty="0"/>
              <a:t>Pasimetimas</a:t>
            </a:r>
          </a:p>
          <a:p>
            <a:r>
              <a:rPr lang="lt-LT" dirty="0"/>
              <a:t>Panieka</a:t>
            </a:r>
          </a:p>
          <a:p>
            <a:r>
              <a:rPr lang="lt-LT" dirty="0"/>
              <a:t>Pavydas</a:t>
            </a:r>
          </a:p>
          <a:p>
            <a:r>
              <a:rPr lang="lt-LT" dirty="0"/>
              <a:t>Pasididžiavimas</a:t>
            </a:r>
          </a:p>
          <a:p>
            <a:r>
              <a:rPr lang="lt-LT" dirty="0"/>
              <a:t>Nuobodulys</a:t>
            </a:r>
          </a:p>
          <a:p>
            <a:r>
              <a:rPr lang="lt-LT" dirty="0"/>
              <a:t>...</a:t>
            </a:r>
          </a:p>
        </p:txBody>
      </p:sp>
    </p:spTree>
    <p:extLst>
      <p:ext uri="{BB962C8B-B14F-4D97-AF65-F5344CB8AC3E}">
        <p14:creationId xmlns:p14="http://schemas.microsoft.com/office/powerpoint/2010/main" val="18744531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892EC0-16E1-D3A9-328D-30BC907E09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b="1" dirty="0"/>
              <a:t>Užduotis. KAI SUNKU.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427BB8B-82D4-353C-0E7E-B82BFB8C24B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1430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60989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95ED0F-EB03-91EC-A2B2-5DC3F39B72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b="1" dirty="0"/>
              <a:t>Ką daryti, kai sunku?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BCE99C-5E1A-6A5C-988C-1FA1FA9A541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59701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95ED0F-EB03-91EC-A2B2-5DC3F39B72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b="1" dirty="0"/>
              <a:t>Ką daryti, kai sunku?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BCE99C-5E1A-6A5C-988C-1FA1FA9A541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 numCol="2"/>
          <a:lstStyle/>
          <a:p>
            <a:r>
              <a:rPr lang="lt-LT" dirty="0"/>
              <a:t>Užsiimti malonia veikla</a:t>
            </a:r>
          </a:p>
          <a:p>
            <a:r>
              <a:rPr lang="lt-LT" dirty="0"/>
              <a:t>Išsimiegoti</a:t>
            </a:r>
          </a:p>
          <a:p>
            <a:r>
              <a:rPr lang="lt-LT" dirty="0"/>
              <a:t>Pajudėti</a:t>
            </a:r>
          </a:p>
          <a:p>
            <a:endParaRPr lang="lt-LT" dirty="0"/>
          </a:p>
          <a:p>
            <a:endParaRPr lang="lt-LT" dirty="0"/>
          </a:p>
          <a:p>
            <a:endParaRPr lang="lt-LT" dirty="0"/>
          </a:p>
          <a:p>
            <a:endParaRPr lang="lt-LT" dirty="0"/>
          </a:p>
          <a:p>
            <a:endParaRPr lang="lt-LT" dirty="0"/>
          </a:p>
          <a:p>
            <a:endParaRPr lang="lt-LT" dirty="0"/>
          </a:p>
          <a:p>
            <a:endParaRPr lang="lt-LT" dirty="0"/>
          </a:p>
          <a:p>
            <a:r>
              <a:rPr lang="lt-LT" dirty="0"/>
              <a:t>Pasikalbėti su patikimu žmogumi </a:t>
            </a:r>
          </a:p>
          <a:p>
            <a:r>
              <a:rPr lang="lt-LT" dirty="0"/>
              <a:t>Paskambinti į „Vaikų liniją“ (</a:t>
            </a:r>
            <a:r>
              <a:rPr lang="en-US" dirty="0"/>
              <a:t>116111</a:t>
            </a:r>
            <a:r>
              <a:rPr lang="lt-LT" dirty="0"/>
              <a:t>)</a:t>
            </a:r>
          </a:p>
          <a:p>
            <a:r>
              <a:rPr lang="lt-LT" dirty="0"/>
              <a:t>Kreiptis į mokyklos ar kitą psichologą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95689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95ED0F-EB03-91EC-A2B2-5DC3F39B72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lt-LT" b="1" dirty="0" err="1"/>
              <a:t>Reflektyvus</a:t>
            </a:r>
            <a:r>
              <a:rPr lang="lt-LT" b="1" dirty="0"/>
              <a:t> klausymas – atidus klausymas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BCE99C-5E1A-6A5C-988C-1FA1FA9A541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4501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lt-LT" b="1" dirty="0"/>
              <a:t>Atidaus klausymosi įgūdžiai</a:t>
            </a:r>
            <a:endParaRPr b="1" dirty="0"/>
          </a:p>
        </p:txBody>
      </p:sp>
      <p:sp>
        <p:nvSpPr>
          <p:cNvPr id="91" name="Google Shape;91;p2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 fontScale="85000" lnSpcReduction="20000"/>
          </a:bodyPr>
          <a:lstStyle/>
          <a:p>
            <a:pPr marL="228600" lvl="0" indent="-215265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Sutelkti dėmesį į pašnekovę (-ą)</a:t>
            </a:r>
            <a:endParaRPr dirty="0"/>
          </a:p>
          <a:p>
            <a:pPr marL="228600" lvl="0" indent="-215265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Parodyti, kad tau įdomu:</a:t>
            </a:r>
            <a:endParaRPr dirty="0"/>
          </a:p>
          <a:p>
            <a:pPr marL="45720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lt-LT" dirty="0"/>
              <a:t>	Pavyzdžiai:</a:t>
            </a:r>
            <a:endParaRPr dirty="0"/>
          </a:p>
          <a:p>
            <a:pPr marL="1143000" lvl="2" indent="-21907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Palinksėti galva</a:t>
            </a:r>
            <a:endParaRPr dirty="0"/>
          </a:p>
          <a:p>
            <a:pPr marL="1143000" lvl="2" indent="-21907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Sakyti „</a:t>
            </a:r>
            <a:r>
              <a:rPr lang="lt-LT" dirty="0" err="1"/>
              <a:t>mhm</a:t>
            </a:r>
            <a:r>
              <a:rPr lang="lt-LT" dirty="0"/>
              <a:t>“</a:t>
            </a:r>
            <a:endParaRPr dirty="0"/>
          </a:p>
          <a:p>
            <a:pPr marL="228600" lvl="0" indent="-215265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Pakartoti, ką išgirdai:</a:t>
            </a:r>
            <a:endParaRPr dirty="0"/>
          </a:p>
          <a:p>
            <a:pPr marL="45720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lt-LT" dirty="0"/>
              <a:t>	Pavyzdžiai:</a:t>
            </a:r>
          </a:p>
          <a:p>
            <a:pPr marL="1143000" lvl="2" indent="-21907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„Tu sakei, kad į tavo gimtadienį atėjo daug žmonių“</a:t>
            </a:r>
          </a:p>
          <a:p>
            <a:pPr marL="1143000" lvl="2" indent="-21907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„Pasakojai, kad labai norėtum vykti į vasaros stovyklą“</a:t>
            </a:r>
            <a:endParaRPr dirty="0"/>
          </a:p>
          <a:p>
            <a:pPr marL="228600" lvl="0" indent="-215265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Parodyti, kaip supranti kito jausmus:</a:t>
            </a:r>
            <a:endParaRPr dirty="0"/>
          </a:p>
          <a:p>
            <a:pPr marL="45720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lt-LT" dirty="0"/>
              <a:t>	Pavyzdžiai:</a:t>
            </a:r>
            <a:endParaRPr dirty="0"/>
          </a:p>
          <a:p>
            <a:pPr marL="1143000" lvl="2" indent="-21907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„Girdžiu, kad jautiesi labai nusiminęs“</a:t>
            </a:r>
            <a:endParaRPr dirty="0"/>
          </a:p>
          <a:p>
            <a:pPr marL="1143000" lvl="2" indent="-21907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Char char="•"/>
            </a:pPr>
            <a:r>
              <a:rPr lang="lt-LT" dirty="0"/>
              <a:t>„Matau, kad labai supykai“</a:t>
            </a:r>
            <a:endParaRPr dirty="0"/>
          </a:p>
          <a:p>
            <a:pPr marL="45720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lt-LT" dirty="0"/>
              <a:t>	</a:t>
            </a:r>
            <a:endParaRPr dirty="0"/>
          </a:p>
          <a:p>
            <a:pPr marL="1143000" lvl="2" indent="-11112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endParaRPr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892EC0-16E1-D3A9-328D-30BC907E09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b="1" dirty="0"/>
              <a:t>Užduotis. </a:t>
            </a:r>
            <a:r>
              <a:rPr lang="lt-LT" b="1"/>
              <a:t>KĄ PASAKYTUM?</a:t>
            </a:r>
            <a:endParaRPr lang="en-US" b="1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427BB8B-82D4-353C-0E7E-B82BFB8C24B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1430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931579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939472-F049-409F-DA18-5E238937CD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b="1" dirty="0"/>
              <a:t>Refleksija</a:t>
            </a:r>
            <a:endParaRPr lang="en-US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E2010B-3F29-9C5B-6F45-86D9E0CD9E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5541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0878040C7C36E4AAA98E082F1ABC0D0" ma:contentTypeVersion="14" ma:contentTypeDescription="Create a new document." ma:contentTypeScope="" ma:versionID="ddadaa5cf074fd450588ad23c7bdb7dc">
  <xsd:schema xmlns:xsd="http://www.w3.org/2001/XMLSchema" xmlns:xs="http://www.w3.org/2001/XMLSchema" xmlns:p="http://schemas.microsoft.com/office/2006/metadata/properties" xmlns:ns2="648cc1b7-76b3-4b8c-a2b4-790c2aaedb88" xmlns:ns3="4c6cd78a-3c25-4275-8b70-82efd19aeb85" targetNamespace="http://schemas.microsoft.com/office/2006/metadata/properties" ma:root="true" ma:fieldsID="fc8fca533e6cc32346dbb0ae9518f222" ns2:_="" ns3:_="">
    <xsd:import namespace="648cc1b7-76b3-4b8c-a2b4-790c2aaedb88"/>
    <xsd:import namespace="4c6cd78a-3c25-4275-8b70-82efd19aeb8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SearchProperties" minOccurs="0"/>
                <xsd:element ref="ns2:MediaServiceDateTaken" minOccurs="0"/>
                <xsd:element ref="ns2:MediaServiceObjectDetectorVersions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48cc1b7-76b3-4b8c-a2b4-790c2aaedb8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2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3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4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7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dee11391-bdff-4962-ac8c-5d8544a2ed37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c6cd78a-3c25-4275-8b70-82efd19aeb85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0" nillable="true" ma:displayName="Taxonomy Catch All Column" ma:hidden="true" ma:list="{15c15d30-6e35-4336-96da-e8b3c32f50c3}" ma:internalName="TaxCatchAll" ma:showField="CatchAllData" ma:web="4c6cd78a-3c25-4275-8b70-82efd19aeb8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648cc1b7-76b3-4b8c-a2b4-790c2aaedb88">
      <Terms xmlns="http://schemas.microsoft.com/office/infopath/2007/PartnerControls"/>
    </lcf76f155ced4ddcb4097134ff3c332f>
    <TaxCatchAll xmlns="4c6cd78a-3c25-4275-8b70-82efd19aeb85" xsi:nil="true"/>
  </documentManagement>
</p:properties>
</file>

<file path=customXml/itemProps1.xml><?xml version="1.0" encoding="utf-8"?>
<ds:datastoreItem xmlns:ds="http://schemas.openxmlformats.org/officeDocument/2006/customXml" ds:itemID="{81CFB1F2-E6A7-4E0E-8CEC-DCADCA3CF9D9}"/>
</file>

<file path=customXml/itemProps2.xml><?xml version="1.0" encoding="utf-8"?>
<ds:datastoreItem xmlns:ds="http://schemas.openxmlformats.org/officeDocument/2006/customXml" ds:itemID="{F8519366-3012-419B-B7F6-0F44DF71FD42}"/>
</file>

<file path=customXml/itemProps3.xml><?xml version="1.0" encoding="utf-8"?>
<ds:datastoreItem xmlns:ds="http://schemas.openxmlformats.org/officeDocument/2006/customXml" ds:itemID="{42DE2D22-7738-41AE-AD11-962DB79E183D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170</Words>
  <Application>Microsoft Office PowerPoint</Application>
  <PresentationFormat>Widescreen</PresentationFormat>
  <Paragraphs>61</Paragraphs>
  <Slides>9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 Theme</vt:lpstr>
      <vt:lpstr>EMOCIJOS. Pagalba sau ir kitam.</vt:lpstr>
      <vt:lpstr>EMOCIJOS</vt:lpstr>
      <vt:lpstr>Užduotis. KAI SUNKU.</vt:lpstr>
      <vt:lpstr>Ką daryti, kai sunku?</vt:lpstr>
      <vt:lpstr>Ką daryti, kai sunku?</vt:lpstr>
      <vt:lpstr>Reflektyvus klausymas – atidus klausymas</vt:lpstr>
      <vt:lpstr>Atidaus klausymosi įgūdžiai</vt:lpstr>
      <vt:lpstr>Užduotis. KĄ PASAKYTUM?</vt:lpstr>
      <vt:lpstr>Refleksija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EMOCIJOS Kaip padėti sau ir kitam</dc:title>
  <dc:creator>Ieva Daniunaite</dc:creator>
  <cp:lastModifiedBy>Ieva Daniunaite</cp:lastModifiedBy>
  <cp:revision>1</cp:revision>
  <dcterms:created xsi:type="dcterms:W3CDTF">2023-06-18T20:57:48Z</dcterms:created>
  <dcterms:modified xsi:type="dcterms:W3CDTF">2023-11-03T10:42:12Z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0x01010000878040C7C36E4AAA98E082F1ABC0D0</vt:lpwstr>
  </property>
</Properties>
</file>